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E5FE3-3E3C-4DCF-A4A1-30F35B23C69F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97CFB-4307-4B75-9694-14CCED511D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Ways to prevent air pollution</a:t>
            </a: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Step 1</a:t>
            </a:r>
          </a:p>
          <a:p>
            <a:r>
              <a:rPr lang="en-US" dirty="0" smtClean="0"/>
              <a:t>Consider not to travel by a car go walking or bicycling.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Step 2</a:t>
            </a:r>
          </a:p>
          <a:p>
            <a:r>
              <a:rPr lang="en-US" dirty="0" smtClean="0"/>
              <a:t>If you must drive your car, try to do all your errands at one time.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Step 3</a:t>
            </a:r>
          </a:p>
          <a:p>
            <a:r>
              <a:rPr lang="en-US" dirty="0" smtClean="0"/>
              <a:t>Refuel your car in the evening.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Step 4</a:t>
            </a:r>
          </a:p>
          <a:p>
            <a:r>
              <a:rPr lang="en-US" dirty="0" smtClean="0"/>
              <a:t>Avoid spilling gas.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Step 5</a:t>
            </a:r>
          </a:p>
          <a:p>
            <a:r>
              <a:rPr lang="en-US" dirty="0" smtClean="0"/>
              <a:t>Keep your car in good condition.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Step 6 and final steps </a:t>
            </a:r>
          </a:p>
          <a:p>
            <a:r>
              <a:rPr lang="en-US" dirty="0" smtClean="0"/>
              <a:t>Look for merchants who provide delivery services to help reduce car use.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80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Ways to prevent air pollution </vt:lpstr>
      <vt:lpstr>Slide 2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Ways to prevent air pollution </dc:title>
  <dc:creator>Hazleton Area School District</dc:creator>
  <cp:lastModifiedBy>Hazleton Area School District</cp:lastModifiedBy>
  <cp:revision>2</cp:revision>
  <dcterms:created xsi:type="dcterms:W3CDTF">2010-02-12T19:22:42Z</dcterms:created>
  <dcterms:modified xsi:type="dcterms:W3CDTF">2010-02-12T19:34:40Z</dcterms:modified>
</cp:coreProperties>
</file>